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87"/>
  </p:normalViewPr>
  <p:slideViewPr>
    <p:cSldViewPr snapToGrid="0" snapToObjects="1">
      <p:cViewPr varScale="1">
        <p:scale>
          <a:sx n="85" d="100"/>
          <a:sy n="85" d="100"/>
        </p:scale>
        <p:origin x="19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23C0E-F5EE-BA4D-BB69-47360311E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2B9C53-9644-6E48-A50F-29BF3298D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B6F6E-1A9B-6B49-9404-A8E87F28D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9E02-E558-D74A-A56C-CB31F624CD08}" type="datetimeFigureOut">
              <a:rPr lang="en-US" smtClean="0"/>
              <a:t>5/7/18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760F7-5FFA-E546-9CD1-B7A9F5A0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DE9C6-0028-0249-8013-AF9E35135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E20-FD25-A04F-9CC6-CAC830AD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3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1E253-0065-ED43-B856-BFF837142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3245D-3B8C-5248-A355-CF3EB06F2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93FC2-F97F-5A42-B80F-D35520FC6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9E02-E558-D74A-A56C-CB31F624CD08}" type="datetimeFigureOut">
              <a:rPr lang="en-US" smtClean="0"/>
              <a:t>5/7/18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1C369-7C43-9B4E-9415-E7580446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6C9D6-CEAE-C746-A5D9-A89487FB3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E20-FD25-A04F-9CC6-CAC830AD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2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516EC2-742B-2445-8FF1-72BDBBAB6E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0DBE67-B873-2345-BC4A-C6B39546A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B7B1D-0D15-E446-A86F-71E0E466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9E02-E558-D74A-A56C-CB31F624CD08}" type="datetimeFigureOut">
              <a:rPr lang="en-US" smtClean="0"/>
              <a:t>5/7/18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01FDC-9FDA-E04A-B933-8A0AB96D4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6B088-80CD-9A49-8EE8-A499A0542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E20-FD25-A04F-9CC6-CAC830AD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2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C97C0-AAB8-B143-BE03-301368908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8630F-17C0-D24B-B47E-18BFF83D3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77F32-503B-BF4F-A48B-5459A289B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9E02-E558-D74A-A56C-CB31F624CD08}" type="datetimeFigureOut">
              <a:rPr lang="en-US" smtClean="0"/>
              <a:t>5/7/18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C701B-564B-664F-BFD0-F0D3FA572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637E0-02A2-ED43-88EC-8392E3B9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E20-FD25-A04F-9CC6-CAC830AD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4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3F60B-8BE2-9E48-92A5-4F12FDCB1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15EC8-0B94-D94F-9437-2C9E0EF8E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3DC76-0557-E24A-9722-0971CD81B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9E02-E558-D74A-A56C-CB31F624CD08}" type="datetimeFigureOut">
              <a:rPr lang="en-US" smtClean="0"/>
              <a:t>5/7/18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2F64E-F6E8-454C-889D-219FCA11C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2BEA1-8FF4-E244-921F-13BABBAD5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E20-FD25-A04F-9CC6-CAC830AD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34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340CC-DAF8-8B46-B938-CBE0C899A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EB28E-8943-4949-A74A-A947E6DCF5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3C8231-40E3-C34A-9105-799F8BBC5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DEB10-2324-CD48-9B42-D6CB1B514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9E02-E558-D74A-A56C-CB31F624CD08}" type="datetimeFigureOut">
              <a:rPr lang="en-US" smtClean="0"/>
              <a:t>5/7/18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DDC9E-B269-AF44-A4BA-7C1425BF9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37D61-95C7-0B4C-832C-BEA5D7D71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E20-FD25-A04F-9CC6-CAC830AD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F4A7B-DFE3-3945-A5CE-6A7DE0817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EE66F-4612-AE4A-81B0-0AF53FA3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AD2D9-74FA-D545-9DBE-B6044F9D0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BDEFD-88C7-2A43-839D-72C168B100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C59209-B37D-7A49-9F01-8DBFF2409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97D9E6-B0C2-DE41-95DF-2611A1674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9E02-E558-D74A-A56C-CB31F624CD08}" type="datetimeFigureOut">
              <a:rPr lang="en-US" smtClean="0"/>
              <a:t>5/7/18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119121-840E-E94B-8118-61B66F09C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F5D2A9-8826-6840-A676-8629780D9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E20-FD25-A04F-9CC6-CAC830AD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4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66692-E706-FB4E-9857-70D1FF662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E4F633-F2C6-054E-989D-1505222DD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9E02-E558-D74A-A56C-CB31F624CD08}" type="datetimeFigureOut">
              <a:rPr lang="en-US" smtClean="0"/>
              <a:t>5/7/18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0780D2-F983-6846-95F0-226E39B15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330382-A581-B349-9B29-8DC22B3BD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E20-FD25-A04F-9CC6-CAC830AD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2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3043C0-5F26-2541-9531-46208742C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9E02-E558-D74A-A56C-CB31F624CD08}" type="datetimeFigureOut">
              <a:rPr lang="en-US" smtClean="0"/>
              <a:t>5/7/18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AFD6E4-E450-3446-9C83-F5C8FCEE9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15E1C-5917-D64F-A8B3-0D0B7059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E20-FD25-A04F-9CC6-CAC830AD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7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C9A3E-C59E-8B46-B48F-7F3492D3E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03868-B61C-8449-8AB3-6D1946B6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5D15AD-64AF-8541-93C4-F5200501E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9D5B26-E404-C448-8B85-7ECAF479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9E02-E558-D74A-A56C-CB31F624CD08}" type="datetimeFigureOut">
              <a:rPr lang="en-US" smtClean="0"/>
              <a:t>5/7/18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2C15D-EA72-184D-8CED-00812F74C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DD8B6-00FB-9745-AD80-814509C50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E20-FD25-A04F-9CC6-CAC830AD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6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78541-C972-3041-8C55-6A22E86A9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DCACF3-838C-EA4D-AA40-5A40BD692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A3415-0382-1841-842B-541D94D61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DAFFE-C071-C344-BCE9-96294D2F4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9E02-E558-D74A-A56C-CB31F624CD08}" type="datetimeFigureOut">
              <a:rPr lang="en-US" smtClean="0"/>
              <a:t>5/7/18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9A79E-E130-F242-BB5C-AA26D7F54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83900-9923-0744-8EE5-F7DE53187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E20-FD25-A04F-9CC6-CAC830AD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0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53837E-F891-E74E-93D3-AA0F6069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96090-C55C-BF48-880B-BE3C954D8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432B0-FD34-E445-9411-6EE0CA853F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79E02-E558-D74A-A56C-CB31F624CD08}" type="datetimeFigureOut">
              <a:rPr lang="en-US" smtClean="0"/>
              <a:t>5/7/18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FEF21-2B0F-784A-B93F-3107D957EE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A46F0-CA17-2E46-AAD3-6855A4818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B3E20-FD25-A04F-9CC6-CAC830AD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5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4">
            <a:extLst>
              <a:ext uri="{FF2B5EF4-FFF2-40B4-BE49-F238E27FC236}">
                <a16:creationId xmlns:a16="http://schemas.microsoft.com/office/drawing/2014/main" id="{2A843417-9324-7A41-883B-B5D560C61E53}"/>
              </a:ext>
            </a:extLst>
          </p:cNvPr>
          <p:cNvSpPr/>
          <p:nvPr/>
        </p:nvSpPr>
        <p:spPr>
          <a:xfrm>
            <a:off x="6432619" y="74950"/>
            <a:ext cx="5715000" cy="6688501"/>
          </a:xfrm>
          <a:prstGeom prst="rect">
            <a:avLst/>
          </a:prstGeom>
          <a:noFill/>
          <a:ln w="152400" cap="flat" cmpd="sng">
            <a:solidFill>
              <a:srgbClr val="F8D53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Shape 64">
            <a:extLst>
              <a:ext uri="{FF2B5EF4-FFF2-40B4-BE49-F238E27FC236}">
                <a16:creationId xmlns:a16="http://schemas.microsoft.com/office/drawing/2014/main" id="{48A89A4B-36E7-2141-81C0-BD8B5147C3A1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579169" y="319800"/>
            <a:ext cx="3421900" cy="1060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58">
            <a:extLst>
              <a:ext uri="{FF2B5EF4-FFF2-40B4-BE49-F238E27FC236}">
                <a16:creationId xmlns:a16="http://schemas.microsoft.com/office/drawing/2014/main" id="{D0D0343E-A479-4A44-A3C8-57AF56AE2B60}"/>
              </a:ext>
            </a:extLst>
          </p:cNvPr>
          <p:cNvSpPr txBox="1"/>
          <p:nvPr/>
        </p:nvSpPr>
        <p:spPr>
          <a:xfrm>
            <a:off x="9971844" y="219875"/>
            <a:ext cx="18327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solidFill>
                  <a:srgbClr val="FFFFFF"/>
                </a:solidFill>
              </a:rPr>
              <a:t>April</a:t>
            </a:r>
            <a:r>
              <a:rPr lang="en" sz="900" dirty="0">
                <a:solidFill>
                  <a:srgbClr val="FFFFFF"/>
                </a:solidFill>
              </a:rPr>
              <a:t> 201</a:t>
            </a:r>
            <a:r>
              <a:rPr lang="en-US" sz="900" dirty="0">
                <a:solidFill>
                  <a:srgbClr val="FFFFFF"/>
                </a:solidFill>
              </a:rPr>
              <a:t>8</a:t>
            </a:r>
            <a:endParaRPr sz="900" dirty="0">
              <a:solidFill>
                <a:srgbClr val="FFFFFF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/>
          </a:p>
        </p:txBody>
      </p:sp>
      <p:sp>
        <p:nvSpPr>
          <p:cNvPr id="7" name="Shape 59">
            <a:extLst>
              <a:ext uri="{FF2B5EF4-FFF2-40B4-BE49-F238E27FC236}">
                <a16:creationId xmlns:a16="http://schemas.microsoft.com/office/drawing/2014/main" id="{437AC80B-5476-A34C-9C70-F9A69ECC3D05}"/>
              </a:ext>
            </a:extLst>
          </p:cNvPr>
          <p:cNvSpPr/>
          <p:nvPr/>
        </p:nvSpPr>
        <p:spPr>
          <a:xfrm>
            <a:off x="6905425" y="4968477"/>
            <a:ext cx="1615805" cy="28300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8D531"/>
                </a:solidFill>
                <a:latin typeface="Cabin Condensed"/>
              </a:rPr>
              <a:t>Sub Header</a:t>
            </a:r>
          </a:p>
        </p:txBody>
      </p:sp>
      <p:sp>
        <p:nvSpPr>
          <p:cNvPr id="8" name="Shape 56">
            <a:extLst>
              <a:ext uri="{FF2B5EF4-FFF2-40B4-BE49-F238E27FC236}">
                <a16:creationId xmlns:a16="http://schemas.microsoft.com/office/drawing/2014/main" id="{F3947630-5A48-C24D-8408-D4ECAB40C48B}"/>
              </a:ext>
            </a:extLst>
          </p:cNvPr>
          <p:cNvSpPr/>
          <p:nvPr/>
        </p:nvSpPr>
        <p:spPr>
          <a:xfrm>
            <a:off x="6905425" y="5431366"/>
            <a:ext cx="1435957" cy="67283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1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Cabin Condensed"/>
              </a:rPr>
              <a:t>Title</a:t>
            </a:r>
            <a:endParaRPr b="1" i="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FFFF"/>
              </a:solidFill>
              <a:latin typeface="Cabin Condensed"/>
            </a:endParaRPr>
          </a:p>
        </p:txBody>
      </p:sp>
      <p:sp>
        <p:nvSpPr>
          <p:cNvPr id="9" name="Shape 57">
            <a:extLst>
              <a:ext uri="{FF2B5EF4-FFF2-40B4-BE49-F238E27FC236}">
                <a16:creationId xmlns:a16="http://schemas.microsoft.com/office/drawing/2014/main" id="{DAE3E37B-7FCD-894F-9355-D8259F498DAD}"/>
              </a:ext>
            </a:extLst>
          </p:cNvPr>
          <p:cNvSpPr/>
          <p:nvPr/>
        </p:nvSpPr>
        <p:spPr>
          <a:xfrm>
            <a:off x="6905425" y="6237805"/>
            <a:ext cx="975943" cy="19601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 dirty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Cabin Condensed"/>
              </a:rPr>
              <a:t>Minor</a:t>
            </a:r>
          </a:p>
        </p:txBody>
      </p:sp>
      <p:sp>
        <p:nvSpPr>
          <p:cNvPr id="10" name="Shape 60">
            <a:extLst>
              <a:ext uri="{FF2B5EF4-FFF2-40B4-BE49-F238E27FC236}">
                <a16:creationId xmlns:a16="http://schemas.microsoft.com/office/drawing/2014/main" id="{00EFBDB0-5CC2-BB44-84BF-E5D220A275E3}"/>
              </a:ext>
            </a:extLst>
          </p:cNvPr>
          <p:cNvSpPr txBox="1"/>
          <p:nvPr/>
        </p:nvSpPr>
        <p:spPr>
          <a:xfrm>
            <a:off x="10555044" y="5789654"/>
            <a:ext cx="12495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rgbClr val="FFFFFF"/>
                </a:solidFill>
              </a:rPr>
              <a:t>Story Title     2-</a:t>
            </a:r>
            <a:r>
              <a:rPr lang="en-US" sz="900" dirty="0">
                <a:solidFill>
                  <a:srgbClr val="FFFFFF"/>
                </a:solidFill>
              </a:rPr>
              <a:t>3</a:t>
            </a:r>
            <a:endParaRPr sz="900" dirty="0">
              <a:solidFill>
                <a:srgbClr val="FFFFFF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/>
          </a:p>
        </p:txBody>
      </p:sp>
    </p:spTree>
    <p:extLst>
      <p:ext uri="{BB962C8B-B14F-4D97-AF65-F5344CB8AC3E}">
        <p14:creationId xmlns:p14="http://schemas.microsoft.com/office/powerpoint/2010/main" val="249135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97">
            <a:extLst>
              <a:ext uri="{FF2B5EF4-FFF2-40B4-BE49-F238E27FC236}">
                <a16:creationId xmlns:a16="http://schemas.microsoft.com/office/drawing/2014/main" id="{AABEE584-7AC4-C94E-ABE4-67A37A89525C}"/>
              </a:ext>
            </a:extLst>
          </p:cNvPr>
          <p:cNvSpPr txBox="1"/>
          <p:nvPr/>
        </p:nvSpPr>
        <p:spPr>
          <a:xfrm>
            <a:off x="228600" y="466949"/>
            <a:ext cx="3298200" cy="3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latin typeface="Cabin Condensed"/>
                <a:ea typeface="Cabin Condensed"/>
                <a:cs typeface="Cabin Condensed"/>
                <a:sym typeface="Cabin Condensed"/>
              </a:rPr>
              <a:t>Header Goes Here</a:t>
            </a:r>
            <a:endParaRPr sz="2400" b="1" dirty="0">
              <a:latin typeface="Cabin Condensed"/>
              <a:ea typeface="Cabin Condensed"/>
              <a:cs typeface="Cabin Condensed"/>
              <a:sym typeface="Cabin Condensed"/>
            </a:endParaRPr>
          </a:p>
        </p:txBody>
      </p:sp>
      <p:sp>
        <p:nvSpPr>
          <p:cNvPr id="5" name="Shape 98">
            <a:extLst>
              <a:ext uri="{FF2B5EF4-FFF2-40B4-BE49-F238E27FC236}">
                <a16:creationId xmlns:a16="http://schemas.microsoft.com/office/drawing/2014/main" id="{C97395D5-B6F2-5C43-8D41-E012AA72A9C2}"/>
              </a:ext>
            </a:extLst>
          </p:cNvPr>
          <p:cNvSpPr txBox="1"/>
          <p:nvPr/>
        </p:nvSpPr>
        <p:spPr>
          <a:xfrm>
            <a:off x="228600" y="859649"/>
            <a:ext cx="3298200" cy="3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i="1" dirty="0">
                <a:latin typeface="Cabin Condensed"/>
                <a:ea typeface="Cabin Condensed"/>
                <a:cs typeface="Cabin Condensed"/>
                <a:sym typeface="Cabin Condensed"/>
              </a:rPr>
              <a:t>Sub Header Goes Here</a:t>
            </a:r>
            <a:endParaRPr sz="1300" b="1" i="1" dirty="0">
              <a:latin typeface="Cabin Condensed"/>
              <a:ea typeface="Cabin Condensed"/>
              <a:cs typeface="Cabin Condensed"/>
              <a:sym typeface="Cabin Condensed"/>
            </a:endParaRPr>
          </a:p>
        </p:txBody>
      </p:sp>
      <p:sp>
        <p:nvSpPr>
          <p:cNvPr id="6" name="Shape 96">
            <a:extLst>
              <a:ext uri="{FF2B5EF4-FFF2-40B4-BE49-F238E27FC236}">
                <a16:creationId xmlns:a16="http://schemas.microsoft.com/office/drawing/2014/main" id="{AAE0B789-B376-E749-9E71-3433E17FC7AC}"/>
              </a:ext>
            </a:extLst>
          </p:cNvPr>
          <p:cNvSpPr txBox="1"/>
          <p:nvPr/>
        </p:nvSpPr>
        <p:spPr>
          <a:xfrm>
            <a:off x="228600" y="1371600"/>
            <a:ext cx="3901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Cabin Condensed"/>
                <a:ea typeface="Cabin Condensed"/>
                <a:cs typeface="Cabin Condensed"/>
                <a:sym typeface="Cabin Condensed"/>
              </a:rPr>
              <a:t>Text and </a:t>
            </a:r>
            <a:r>
              <a:rPr lang="en-US" sz="1200" dirty="0" err="1">
                <a:latin typeface="Cabin Condensed"/>
                <a:ea typeface="Cabin Condensed"/>
                <a:cs typeface="Cabin Condensed"/>
                <a:sym typeface="Cabin Condensed"/>
              </a:rPr>
              <a:t>image(s</a:t>
            </a:r>
            <a:r>
              <a:rPr lang="en-US" sz="1200" dirty="0">
                <a:latin typeface="Cabin Condensed"/>
                <a:ea typeface="Cabin Condensed"/>
                <a:cs typeface="Cabin Condensed"/>
                <a:sym typeface="Cabin Condensed"/>
              </a:rPr>
              <a:t>) goes here.  </a:t>
            </a:r>
            <a:endParaRPr sz="1200" dirty="0">
              <a:latin typeface="Cabin Condensed"/>
              <a:ea typeface="Cabin Condensed"/>
              <a:cs typeface="Cabin Condensed"/>
              <a:sym typeface="Cabin Condensed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Cabin Condensed"/>
              <a:ea typeface="Cabin Condensed"/>
              <a:cs typeface="Cabin Condensed"/>
              <a:sym typeface="Cabin Condensed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Cabin Condensed"/>
              <a:ea typeface="Cabin Condensed"/>
              <a:cs typeface="Cabin Condensed"/>
              <a:sym typeface="Cabin Condensed"/>
            </a:endParaRPr>
          </a:p>
        </p:txBody>
      </p:sp>
      <p:sp>
        <p:nvSpPr>
          <p:cNvPr id="7" name="Shape 96">
            <a:extLst>
              <a:ext uri="{FF2B5EF4-FFF2-40B4-BE49-F238E27FC236}">
                <a16:creationId xmlns:a16="http://schemas.microsoft.com/office/drawing/2014/main" id="{B15330BE-E3D6-ED44-BB7C-D1E3284FFBC6}"/>
              </a:ext>
            </a:extLst>
          </p:cNvPr>
          <p:cNvSpPr txBox="1"/>
          <p:nvPr/>
        </p:nvSpPr>
        <p:spPr>
          <a:xfrm>
            <a:off x="4940100" y="1371600"/>
            <a:ext cx="39012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Cabin Condensed"/>
                <a:ea typeface="Cabin Condensed"/>
                <a:cs typeface="Cabin Condensed"/>
                <a:sym typeface="Cabin Condensed"/>
              </a:rPr>
              <a:t>Text and </a:t>
            </a:r>
            <a:r>
              <a:rPr lang="en-US" sz="1200" dirty="0" err="1">
                <a:latin typeface="Cabin Condensed"/>
                <a:ea typeface="Cabin Condensed"/>
                <a:cs typeface="Cabin Condensed"/>
                <a:sym typeface="Cabin Condensed"/>
              </a:rPr>
              <a:t>image(s</a:t>
            </a:r>
            <a:r>
              <a:rPr lang="en-US" sz="1200" dirty="0">
                <a:latin typeface="Cabin Condensed"/>
                <a:ea typeface="Cabin Condensed"/>
                <a:cs typeface="Cabin Condensed"/>
                <a:sym typeface="Cabin Condensed"/>
              </a:rPr>
              <a:t>) goes here.</a:t>
            </a:r>
            <a:endParaRPr sz="1200" dirty="0">
              <a:latin typeface="Cabin Condensed"/>
              <a:ea typeface="Cabin Condensed"/>
              <a:cs typeface="Cabin Condensed"/>
              <a:sym typeface="Cabin Condensed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Cabin Condensed"/>
              <a:ea typeface="Cabin Condensed"/>
              <a:cs typeface="Cabin Condensed"/>
              <a:sym typeface="Cabin Condensed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Cabin Condensed"/>
              <a:ea typeface="Cabin Condensed"/>
              <a:cs typeface="Cabin Condensed"/>
              <a:sym typeface="Cabin Condensed"/>
            </a:endParaRPr>
          </a:p>
        </p:txBody>
      </p:sp>
      <p:pic>
        <p:nvPicPr>
          <p:cNvPr id="8" name="Shape 95">
            <a:extLst>
              <a:ext uri="{FF2B5EF4-FFF2-40B4-BE49-F238E27FC236}">
                <a16:creationId xmlns:a16="http://schemas.microsoft.com/office/drawing/2014/main" id="{ACB0074A-5FDC-7041-9274-2E4262421AD2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01000" y="190799"/>
            <a:ext cx="840300" cy="276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3119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36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Cabin Condensed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Eileen Weisslinger</dc:creator>
  <cp:lastModifiedBy>Eileen Weisslinger</cp:lastModifiedBy>
  <cp:revision>4</cp:revision>
  <dcterms:created xsi:type="dcterms:W3CDTF">2018-04-13T12:22:06Z</dcterms:created>
  <dcterms:modified xsi:type="dcterms:W3CDTF">2018-05-07T13:07:44Z</dcterms:modified>
</cp:coreProperties>
</file>